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60768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жара 33-35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3-8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851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14983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22072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4387</cp:revision>
  <cp:lastPrinted>2021-07-01T03:56:27Z</cp:lastPrinted>
  <dcterms:created xsi:type="dcterms:W3CDTF">2018-03-27T06:03:00Z</dcterms:created>
  <dcterms:modified xsi:type="dcterms:W3CDTF">2026-05-31T06:14:37Z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